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CC95F50-3FD7-B842-8277-A50C828342B0}" type="datetimeFigureOut">
              <a:rPr lang="en-US" smtClean="0"/>
              <a:t>14/01/2012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7EF94192-2492-5841-B528-810EECA68B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258" y="4624668"/>
            <a:ext cx="8513942" cy="933450"/>
          </a:xfrm>
        </p:spPr>
        <p:txBody>
          <a:bodyPr>
            <a:normAutofit/>
          </a:bodyPr>
          <a:lstStyle/>
          <a:p>
            <a:r>
              <a:rPr lang="en-US" dirty="0" smtClean="0"/>
              <a:t>Carole Anne Slater </a:t>
            </a:r>
            <a:r>
              <a:rPr lang="en-US" dirty="0"/>
              <a:t>C</a:t>
            </a:r>
            <a:r>
              <a:rPr lang="en-US" dirty="0" smtClean="0"/>
              <a:t>onsultancy Limited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5258" y="5562599"/>
            <a:ext cx="8513942" cy="74855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Test Architect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76347" y="3724242"/>
            <a:ext cx="3283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Quality Assurance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39407" y="2180120"/>
            <a:ext cx="120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Black Box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505" y="2590101"/>
            <a:ext cx="1259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White Box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2761" y="3328765"/>
            <a:ext cx="75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Agile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5438" y="897890"/>
            <a:ext cx="2167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System Integration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0947" y="1270848"/>
            <a:ext cx="205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User Acceptance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79379" y="1710599"/>
            <a:ext cx="112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Usability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40051" y="2959433"/>
            <a:ext cx="1373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Regression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1381" y="374670"/>
            <a:ext cx="30959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Test Management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04830" y="467471"/>
            <a:ext cx="1727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Test Strategies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75203" y="972863"/>
            <a:ext cx="127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C7C8B"/>
                </a:solidFill>
              </a:rPr>
              <a:t>Test Plans</a:t>
            </a:r>
            <a:endParaRPr lang="en-US" dirty="0">
              <a:solidFill>
                <a:srgbClr val="4C7C8B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74623" y="1455514"/>
            <a:ext cx="1758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C7C8B"/>
                </a:solidFill>
              </a:rPr>
              <a:t>Test Schedules</a:t>
            </a:r>
            <a:endParaRPr lang="en-US" dirty="0">
              <a:solidFill>
                <a:srgbClr val="4C7C8B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10814" y="2991340"/>
            <a:ext cx="140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Verification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79576" y="3539576"/>
            <a:ext cx="1248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Validation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8" name="Picture 17" descr="j028491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411" y="232343"/>
            <a:ext cx="2008789" cy="204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415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71</TotalTime>
  <Words>30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Advantage</vt:lpstr>
      <vt:lpstr>Carole Anne Slater Consultancy Limited</vt:lpstr>
    </vt:vector>
  </TitlesOfParts>
  <Company>CASC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Carole Anne Slater Consultancy Limited</dc:title>
  <dc:creator>Carole Slater</dc:creator>
  <cp:lastModifiedBy>Carole Slater</cp:lastModifiedBy>
  <cp:revision>6</cp:revision>
  <dcterms:created xsi:type="dcterms:W3CDTF">2012-01-14T17:14:04Z</dcterms:created>
  <dcterms:modified xsi:type="dcterms:W3CDTF">2012-01-14T18:25:43Z</dcterms:modified>
</cp:coreProperties>
</file>